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Heebo Bold" pitchFamily="2" charset="-79"/>
      <p:bold r:id="rId11"/>
    </p:embeddedFont>
    <p:embeddedFont>
      <p:font typeface="Heebo Light" pitchFamily="2" charset="-79"/>
      <p:regular r:id="rId12"/>
    </p:embeddedFont>
    <p:embeddedFont>
      <p:font typeface="Montserrat" panose="00000500000000000000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6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4089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2975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Enhancing Decision-Making with AI Analyst Personas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9625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Organizations often struggle to incorporate diverse perspectives in decision-making. Our solution creates structured AI analyst personas using IBM watsonx.ai. These personas ensure a comprehensive, unbiased approach to research and decision-making.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0199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3C3838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602753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6003012"/>
            <a:ext cx="174069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Heebo Bold" pitchFamily="34" charset="0"/>
                <a:ea typeface="Heebo Bold" pitchFamily="34" charset="-122"/>
                <a:cs typeface="Heebo Bold" pitchFamily="34" charset="-120"/>
              </a:rPr>
              <a:t>by Sec Tester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12325"/>
            <a:ext cx="107447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Problem: Bias in Decision-Making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88080"/>
            <a:ext cx="40074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Lack of Diverse Perspectives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6922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Organizations overlook critical viewpoints. This is especially true in data governance and policy formulation.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688080"/>
            <a:ext cx="29833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Emergence of Biases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26922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Without structured personas, biases can emerge. This leads to ineffective decisions.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5425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Structured personas are essential for balanced, effective decision-making.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7399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Solution: AI-Driven Analyst Personas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868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3529370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348686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Stakeholder Representation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433161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Represents industry experts, government officials, and academic researchers.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867" y="34868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6937" y="3529370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08983" y="348686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Dynamic Refinement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08983" y="433161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Generates, refines, and updates personas based on human feedback.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9022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5944791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9022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Unbiased Approach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639270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Ensures a comprehensive and unbiased approach to research.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829" y="895588"/>
            <a:ext cx="7310437" cy="649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Target Users: Who Benefits?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7829" y="1857256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43332" y="2072759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Enterprises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43332" y="2522220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Implementing AI governance frameworks.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27829" y="3278386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43332" y="3493889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Research Teams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43332" y="3943350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 academia and industry settings.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7829" y="4699516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43332" y="4915019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Policymakers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43332" y="5364480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And regulatory bodies.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27829" y="6120646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43332" y="6336149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Analysts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943332" y="6785610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And business strategists.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409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How It Works: User Interaction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2320052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91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Input Topic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301847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User inputs a research topic and feedback.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3645337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3866198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Generate Personas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34375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AI generates analyst personas.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4970621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519148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Refine Personas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5669042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Users provide feedback to refine personas.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073" y="6295906"/>
            <a:ext cx="1104424" cy="13252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08728" y="6516767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Advisors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2208728" y="699432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Personas advise on research and policy.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4628"/>
            <a:ext cx="94663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Technologies: IBM watsonx.ai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30" y="1997035"/>
            <a:ext cx="1614011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61306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088255" y="2223849"/>
            <a:ext cx="33503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Graph-Based Execution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088255" y="2714268"/>
            <a:ext cx="40976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Efficiently processes persona generation.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918115" y="3317081"/>
            <a:ext cx="8861822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424" y="3360658"/>
            <a:ext cx="3228022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3814762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5895261" y="3587472"/>
            <a:ext cx="27343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Feedback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895261" y="4077891"/>
            <a:ext cx="27343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Iteratively refines personas.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18" y="4724281"/>
            <a:ext cx="484203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892" y="517838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6702266" y="4951095"/>
            <a:ext cx="44231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Structured Persona Generation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6702266" y="5441513"/>
            <a:ext cx="44231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Dynamically constructs analyst personas.</a:t>
            </a:r>
            <a:endParaRPr lang="en-US" sz="1750" dirty="0"/>
          </a:p>
        </p:txBody>
      </p:sp>
      <p:sp>
        <p:nvSpPr>
          <p:cNvPr id="17" name="Shape 12"/>
          <p:cNvSpPr/>
          <p:nvPr/>
        </p:nvSpPr>
        <p:spPr>
          <a:xfrm>
            <a:off x="6532126" y="6044327"/>
            <a:ext cx="7247811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294" y="6087904"/>
            <a:ext cx="6456164" cy="1306949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94773" y="654200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500" dirty="0"/>
          </a:p>
        </p:txBody>
      </p:sp>
      <p:sp>
        <p:nvSpPr>
          <p:cNvPr id="20" name="Text 14"/>
          <p:cNvSpPr/>
          <p:nvPr/>
        </p:nvSpPr>
        <p:spPr>
          <a:xfrm>
            <a:off x="7509272" y="6314718"/>
            <a:ext cx="41907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Natural Language Processing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509272" y="6805136"/>
            <a:ext cx="41907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Analyzes research topics and feedback.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5486400" cy="8229600"/>
          </a:xfrm>
          <a:prstGeom prst="rect">
            <a:avLst/>
          </a:prstGeom>
          <a:solidFill>
            <a:srgbClr val="E5E0DF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183261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GitHub Repository: Proof of Concept</a:t>
            </a:r>
            <a:endParaRPr lang="en-US" sz="4450" dirty="0"/>
          </a:p>
        </p:txBody>
      </p:sp>
      <p:sp>
        <p:nvSpPr>
          <p:cNvPr id="6" name="Shape 2"/>
          <p:cNvSpPr/>
          <p:nvPr/>
        </p:nvSpPr>
        <p:spPr>
          <a:xfrm>
            <a:off x="6280190" y="384548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7017306" y="3845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Jupyter Notebook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017306" y="433589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Implementation of AI persona generation.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171867" y="384548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0908983" y="3845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Integration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10908983" y="433589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Integrates IBM watsonx.ai's ChatWatsonx model.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80190" y="55436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7017306" y="5543669"/>
            <a:ext cx="28402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Execution Workflow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7017306" y="603408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Incorporates LangGraph for iterative refinement.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E5E0DF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Conclusion: Enhance AI Decision-Making</a:t>
            </a:r>
            <a:endParaRPr lang="en-US" sz="4450" dirty="0"/>
          </a:p>
        </p:txBody>
      </p:sp>
      <p:sp>
        <p:nvSpPr>
          <p:cNvPr id="6" name="Text 2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project ensures diverse, well-structured perspectives. By leveraging IBM watsonx.ai, we enhance AI's capability. Our solution is unique and scalable across industries.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328</Words>
  <Application>Microsoft Office PowerPoint</Application>
  <PresentationFormat>Custom</PresentationFormat>
  <Paragraphs>64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Heebo Bold</vt:lpstr>
      <vt:lpstr>Arial</vt:lpstr>
      <vt:lpstr>Montserrat</vt:lpstr>
      <vt:lpstr>Heebo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Rahul Bhave</cp:lastModifiedBy>
  <cp:revision>1</cp:revision>
  <dcterms:created xsi:type="dcterms:W3CDTF">2025-03-29T11:33:13Z</dcterms:created>
  <dcterms:modified xsi:type="dcterms:W3CDTF">2025-03-29T11:45:25Z</dcterms:modified>
</cp:coreProperties>
</file>